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sldIdLst>
    <p:sldId id="278" r:id="rId2"/>
    <p:sldId id="256" r:id="rId3"/>
    <p:sldId id="257" r:id="rId4"/>
    <p:sldId id="258" r:id="rId5"/>
    <p:sldId id="274" r:id="rId6"/>
    <p:sldId id="259" r:id="rId7"/>
    <p:sldId id="270" r:id="rId8"/>
    <p:sldId id="275" r:id="rId9"/>
    <p:sldId id="276" r:id="rId1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37" d="100"/>
          <a:sy n="137" d="100"/>
        </p:scale>
        <p:origin x="1186" y="91"/>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2147483646 w 1000"/>
              <a:gd name="T3" fmla="*/ 0 h 1000"/>
              <a:gd name="T4" fmla="*/ 2147483646 w 1000"/>
              <a:gd name="T5" fmla="*/ 1314299689 h 1000"/>
              <a:gd name="T6" fmla="*/ 0 w 1000"/>
              <a:gd name="T7" fmla="*/ 1314299689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7170" name="Rectangle 2"/>
          <p:cNvSpPr>
            <a:spLocks noGrp="1" noChangeArrowheads="1"/>
          </p:cNvSpPr>
          <p:nvPr>
            <p:ph type="ctrTitle"/>
          </p:nvPr>
        </p:nvSpPr>
        <p:spPr>
          <a:xfrm>
            <a:off x="685800" y="990600"/>
            <a:ext cx="7772400" cy="1371600"/>
          </a:xfrm>
        </p:spPr>
        <p:txBody>
          <a:bodyPr/>
          <a:lstStyle>
            <a:lvl1pPr>
              <a:defRPr sz="4000"/>
            </a:lvl1pPr>
          </a:lstStyle>
          <a:p>
            <a:pPr lvl="0"/>
            <a:r>
              <a:rPr lang="en-US" altLang="en-US" noProof="0" smtClean="0"/>
              <a:t>Click to edit Master title style</a:t>
            </a:r>
          </a:p>
        </p:txBody>
      </p:sp>
      <p:sp>
        <p:nvSpPr>
          <p:cNvPr id="7171" name="Rectangle 3"/>
          <p:cNvSpPr>
            <a:spLocks noGrp="1" noChangeArrowheads="1"/>
          </p:cNvSpPr>
          <p:nvPr>
            <p:ph type="subTitle" idx="1"/>
          </p:nvPr>
        </p:nvSpPr>
        <p:spPr>
          <a:xfrm>
            <a:off x="1447800" y="3429000"/>
            <a:ext cx="7010400" cy="1600200"/>
          </a:xfrm>
        </p:spPr>
        <p:txBody>
          <a:bodyPr/>
          <a:lstStyle>
            <a:lvl1pPr marL="0" indent="0">
              <a:buFont typeface="Wingdings" panose="05000000000000000000" pitchFamily="2" charset="2"/>
              <a:buNone/>
              <a:defRPr sz="2800"/>
            </a:lvl1pPr>
          </a:lstStyle>
          <a:p>
            <a:pPr lvl="0"/>
            <a:r>
              <a:rPr lang="en-US" altLang="en-US" noProof="0" smtClean="0"/>
              <a:t>Click to edit Master subtitle style</a:t>
            </a:r>
          </a:p>
        </p:txBody>
      </p:sp>
      <p:sp>
        <p:nvSpPr>
          <p:cNvPr id="5" name="Rectangle 4"/>
          <p:cNvSpPr>
            <a:spLocks noGrp="1" noChangeArrowheads="1"/>
          </p:cNvSpPr>
          <p:nvPr>
            <p:ph type="dt" sz="half" idx="10"/>
          </p:nvPr>
        </p:nvSpPr>
        <p:spPr>
          <a:xfrm>
            <a:off x="685800" y="6248400"/>
            <a:ext cx="1905000" cy="457200"/>
          </a:xfrm>
        </p:spPr>
        <p:txBody>
          <a:bodyPr/>
          <a:lstStyle>
            <a:lvl1pPr>
              <a:defRPr dirty="0"/>
            </a:lvl1pPr>
          </a:lstStyle>
          <a:p>
            <a:pPr>
              <a:defRPr/>
            </a:pPr>
            <a:endParaRPr lang="en-US" altLang="en-US"/>
          </a:p>
        </p:txBody>
      </p:sp>
      <p:sp>
        <p:nvSpPr>
          <p:cNvPr id="6" name="Rectangle 5"/>
          <p:cNvSpPr>
            <a:spLocks noGrp="1" noChangeArrowheads="1"/>
          </p:cNvSpPr>
          <p:nvPr>
            <p:ph type="ftr" sz="quarter" idx="11"/>
          </p:nvPr>
        </p:nvSpPr>
        <p:spPr>
          <a:xfrm>
            <a:off x="3124200" y="6248400"/>
            <a:ext cx="2895600" cy="457200"/>
          </a:xfrm>
        </p:spPr>
        <p:txBody>
          <a:bodyPr/>
          <a:lstStyle>
            <a:lvl1pPr>
              <a:defRPr dirty="0"/>
            </a:lvl1pPr>
          </a:lstStyle>
          <a:p>
            <a:pPr>
              <a:defRPr/>
            </a:pPr>
            <a:endParaRPr lang="en-US" altLang="en-US"/>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536F0AAE-7D6A-4FB5-A159-608CBF8D9090}" type="slidenum">
              <a:rPr lang="en-US" altLang="en-US"/>
              <a:pPr>
                <a:defRPr/>
              </a:pPr>
              <a:t>‹#›</a:t>
            </a:fld>
            <a:endParaRPr lang="en-US" altLang="en-US" dirty="0"/>
          </a:p>
        </p:txBody>
      </p:sp>
    </p:spTree>
    <p:extLst>
      <p:ext uri="{BB962C8B-B14F-4D97-AF65-F5344CB8AC3E}">
        <p14:creationId xmlns:p14="http://schemas.microsoft.com/office/powerpoint/2010/main" val="2090044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8"/>
          <p:cNvSpPr>
            <a:spLocks noGrp="1" noChangeArrowheads="1"/>
          </p:cNvSpPr>
          <p:nvPr>
            <p:ph type="sldNum" sz="quarter" idx="12"/>
          </p:nvPr>
        </p:nvSpPr>
        <p:spPr>
          <a:ln/>
        </p:spPr>
        <p:txBody>
          <a:bodyPr/>
          <a:lstStyle>
            <a:lvl1pPr>
              <a:defRPr/>
            </a:lvl1pPr>
          </a:lstStyle>
          <a:p>
            <a:pPr>
              <a:defRPr/>
            </a:pPr>
            <a:fld id="{8CE123AB-7E21-4E45-89D7-0734AA46814E}" type="slidenum">
              <a:rPr lang="en-US" altLang="en-US"/>
              <a:pPr>
                <a:defRPr/>
              </a:pPr>
              <a:t>‹#›</a:t>
            </a:fld>
            <a:endParaRPr lang="en-US" altLang="en-US" dirty="0"/>
          </a:p>
        </p:txBody>
      </p:sp>
    </p:spTree>
    <p:extLst>
      <p:ext uri="{BB962C8B-B14F-4D97-AF65-F5344CB8AC3E}">
        <p14:creationId xmlns:p14="http://schemas.microsoft.com/office/powerpoint/2010/main" val="2022381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8"/>
          <p:cNvSpPr>
            <a:spLocks noGrp="1" noChangeArrowheads="1"/>
          </p:cNvSpPr>
          <p:nvPr>
            <p:ph type="sldNum" sz="quarter" idx="12"/>
          </p:nvPr>
        </p:nvSpPr>
        <p:spPr>
          <a:ln/>
        </p:spPr>
        <p:txBody>
          <a:bodyPr/>
          <a:lstStyle>
            <a:lvl1pPr>
              <a:defRPr/>
            </a:lvl1pPr>
          </a:lstStyle>
          <a:p>
            <a:pPr>
              <a:defRPr/>
            </a:pPr>
            <a:fld id="{F38BD932-2233-4FE1-A468-66B8A0467DFF}" type="slidenum">
              <a:rPr lang="en-US" altLang="en-US"/>
              <a:pPr>
                <a:defRPr/>
              </a:pPr>
              <a:t>‹#›</a:t>
            </a:fld>
            <a:endParaRPr lang="en-US" altLang="en-US" dirty="0"/>
          </a:p>
        </p:txBody>
      </p:sp>
    </p:spTree>
    <p:extLst>
      <p:ext uri="{BB962C8B-B14F-4D97-AF65-F5344CB8AC3E}">
        <p14:creationId xmlns:p14="http://schemas.microsoft.com/office/powerpoint/2010/main" val="1032469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8"/>
          <p:cNvSpPr>
            <a:spLocks noGrp="1" noChangeArrowheads="1"/>
          </p:cNvSpPr>
          <p:nvPr>
            <p:ph type="sldNum" sz="quarter" idx="12"/>
          </p:nvPr>
        </p:nvSpPr>
        <p:spPr>
          <a:ln/>
        </p:spPr>
        <p:txBody>
          <a:bodyPr/>
          <a:lstStyle>
            <a:lvl1pPr>
              <a:defRPr/>
            </a:lvl1pPr>
          </a:lstStyle>
          <a:p>
            <a:pPr>
              <a:defRPr/>
            </a:pPr>
            <a:fld id="{E7491CE2-8836-4397-A96F-B1A310E67965}" type="slidenum">
              <a:rPr lang="en-US" altLang="en-US"/>
              <a:pPr>
                <a:defRPr/>
              </a:pPr>
              <a:t>‹#›</a:t>
            </a:fld>
            <a:endParaRPr lang="en-US" altLang="en-US" dirty="0"/>
          </a:p>
        </p:txBody>
      </p:sp>
    </p:spTree>
    <p:extLst>
      <p:ext uri="{BB962C8B-B14F-4D97-AF65-F5344CB8AC3E}">
        <p14:creationId xmlns:p14="http://schemas.microsoft.com/office/powerpoint/2010/main" val="1285358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8"/>
          <p:cNvSpPr>
            <a:spLocks noGrp="1" noChangeArrowheads="1"/>
          </p:cNvSpPr>
          <p:nvPr>
            <p:ph type="sldNum" sz="quarter" idx="12"/>
          </p:nvPr>
        </p:nvSpPr>
        <p:spPr>
          <a:ln/>
        </p:spPr>
        <p:txBody>
          <a:bodyPr/>
          <a:lstStyle>
            <a:lvl1pPr>
              <a:defRPr/>
            </a:lvl1pPr>
          </a:lstStyle>
          <a:p>
            <a:pPr>
              <a:defRPr/>
            </a:pPr>
            <a:fld id="{DC1A7435-0BC3-4E1A-942A-349D21B8B94D}" type="slidenum">
              <a:rPr lang="en-US" altLang="en-US"/>
              <a:pPr>
                <a:defRPr/>
              </a:pPr>
              <a:t>‹#›</a:t>
            </a:fld>
            <a:endParaRPr lang="en-US" altLang="en-US" dirty="0"/>
          </a:p>
        </p:txBody>
      </p:sp>
    </p:spTree>
    <p:extLst>
      <p:ext uri="{BB962C8B-B14F-4D97-AF65-F5344CB8AC3E}">
        <p14:creationId xmlns:p14="http://schemas.microsoft.com/office/powerpoint/2010/main" val="3716486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8"/>
          <p:cNvSpPr>
            <a:spLocks noGrp="1" noChangeArrowheads="1"/>
          </p:cNvSpPr>
          <p:nvPr>
            <p:ph type="sldNum" sz="quarter" idx="12"/>
          </p:nvPr>
        </p:nvSpPr>
        <p:spPr>
          <a:ln/>
        </p:spPr>
        <p:txBody>
          <a:bodyPr/>
          <a:lstStyle>
            <a:lvl1pPr>
              <a:defRPr/>
            </a:lvl1pPr>
          </a:lstStyle>
          <a:p>
            <a:pPr>
              <a:defRPr/>
            </a:pPr>
            <a:fld id="{CE0858AC-38D4-452F-80C7-891221877123}" type="slidenum">
              <a:rPr lang="en-US" altLang="en-US"/>
              <a:pPr>
                <a:defRPr/>
              </a:pPr>
              <a:t>‹#›</a:t>
            </a:fld>
            <a:endParaRPr lang="en-US" altLang="en-US" dirty="0"/>
          </a:p>
        </p:txBody>
      </p:sp>
    </p:spTree>
    <p:extLst>
      <p:ext uri="{BB962C8B-B14F-4D97-AF65-F5344CB8AC3E}">
        <p14:creationId xmlns:p14="http://schemas.microsoft.com/office/powerpoint/2010/main" val="3983922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8"/>
          <p:cNvSpPr>
            <a:spLocks noGrp="1" noChangeArrowheads="1"/>
          </p:cNvSpPr>
          <p:nvPr>
            <p:ph type="sldNum" sz="quarter" idx="12"/>
          </p:nvPr>
        </p:nvSpPr>
        <p:spPr>
          <a:ln/>
        </p:spPr>
        <p:txBody>
          <a:bodyPr/>
          <a:lstStyle>
            <a:lvl1pPr>
              <a:defRPr/>
            </a:lvl1pPr>
          </a:lstStyle>
          <a:p>
            <a:pPr>
              <a:defRPr/>
            </a:pPr>
            <a:fld id="{8EA613E1-CA8E-4325-9F06-4D8086958C9D}" type="slidenum">
              <a:rPr lang="en-US" altLang="en-US"/>
              <a:pPr>
                <a:defRPr/>
              </a:pPr>
              <a:t>‹#›</a:t>
            </a:fld>
            <a:endParaRPr lang="en-US" altLang="en-US" dirty="0"/>
          </a:p>
        </p:txBody>
      </p:sp>
    </p:spTree>
    <p:extLst>
      <p:ext uri="{BB962C8B-B14F-4D97-AF65-F5344CB8AC3E}">
        <p14:creationId xmlns:p14="http://schemas.microsoft.com/office/powerpoint/2010/main" val="1894914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8"/>
          <p:cNvSpPr>
            <a:spLocks noGrp="1" noChangeArrowheads="1"/>
          </p:cNvSpPr>
          <p:nvPr>
            <p:ph type="sldNum" sz="quarter" idx="12"/>
          </p:nvPr>
        </p:nvSpPr>
        <p:spPr>
          <a:ln/>
        </p:spPr>
        <p:txBody>
          <a:bodyPr/>
          <a:lstStyle>
            <a:lvl1pPr>
              <a:defRPr/>
            </a:lvl1pPr>
          </a:lstStyle>
          <a:p>
            <a:pPr>
              <a:defRPr/>
            </a:pPr>
            <a:fld id="{85910688-5B85-4F2A-B7C0-461321A200B5}" type="slidenum">
              <a:rPr lang="en-US" altLang="en-US"/>
              <a:pPr>
                <a:defRPr/>
              </a:pPr>
              <a:t>‹#›</a:t>
            </a:fld>
            <a:endParaRPr lang="en-US" altLang="en-US" dirty="0"/>
          </a:p>
        </p:txBody>
      </p:sp>
    </p:spTree>
    <p:extLst>
      <p:ext uri="{BB962C8B-B14F-4D97-AF65-F5344CB8AC3E}">
        <p14:creationId xmlns:p14="http://schemas.microsoft.com/office/powerpoint/2010/main" val="3037501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8"/>
          <p:cNvSpPr>
            <a:spLocks noGrp="1" noChangeArrowheads="1"/>
          </p:cNvSpPr>
          <p:nvPr>
            <p:ph type="sldNum" sz="quarter" idx="12"/>
          </p:nvPr>
        </p:nvSpPr>
        <p:spPr>
          <a:ln/>
        </p:spPr>
        <p:txBody>
          <a:bodyPr/>
          <a:lstStyle>
            <a:lvl1pPr>
              <a:defRPr/>
            </a:lvl1pPr>
          </a:lstStyle>
          <a:p>
            <a:pPr>
              <a:defRPr/>
            </a:pPr>
            <a:fld id="{68F68E76-3C08-40E3-9848-E5B303E4A0AE}" type="slidenum">
              <a:rPr lang="en-US" altLang="en-US"/>
              <a:pPr>
                <a:defRPr/>
              </a:pPr>
              <a:t>‹#›</a:t>
            </a:fld>
            <a:endParaRPr lang="en-US" altLang="en-US" dirty="0"/>
          </a:p>
        </p:txBody>
      </p:sp>
    </p:spTree>
    <p:extLst>
      <p:ext uri="{BB962C8B-B14F-4D97-AF65-F5344CB8AC3E}">
        <p14:creationId xmlns:p14="http://schemas.microsoft.com/office/powerpoint/2010/main" val="722097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8"/>
          <p:cNvSpPr>
            <a:spLocks noGrp="1" noChangeArrowheads="1"/>
          </p:cNvSpPr>
          <p:nvPr>
            <p:ph type="sldNum" sz="quarter" idx="12"/>
          </p:nvPr>
        </p:nvSpPr>
        <p:spPr>
          <a:ln/>
        </p:spPr>
        <p:txBody>
          <a:bodyPr/>
          <a:lstStyle>
            <a:lvl1pPr>
              <a:defRPr/>
            </a:lvl1pPr>
          </a:lstStyle>
          <a:p>
            <a:pPr>
              <a:defRPr/>
            </a:pPr>
            <a:fld id="{E7D59A85-7CFF-46D1-A0CB-0B16C809C00B}" type="slidenum">
              <a:rPr lang="en-US" altLang="en-US"/>
              <a:pPr>
                <a:defRPr/>
              </a:pPr>
              <a:t>‹#›</a:t>
            </a:fld>
            <a:endParaRPr lang="en-US" altLang="en-US" dirty="0"/>
          </a:p>
        </p:txBody>
      </p:sp>
    </p:spTree>
    <p:extLst>
      <p:ext uri="{BB962C8B-B14F-4D97-AF65-F5344CB8AC3E}">
        <p14:creationId xmlns:p14="http://schemas.microsoft.com/office/powerpoint/2010/main" val="4114556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8"/>
          <p:cNvSpPr>
            <a:spLocks noGrp="1" noChangeArrowheads="1"/>
          </p:cNvSpPr>
          <p:nvPr>
            <p:ph type="sldNum" sz="quarter" idx="12"/>
          </p:nvPr>
        </p:nvSpPr>
        <p:spPr>
          <a:ln/>
        </p:spPr>
        <p:txBody>
          <a:bodyPr/>
          <a:lstStyle>
            <a:lvl1pPr>
              <a:defRPr/>
            </a:lvl1pPr>
          </a:lstStyle>
          <a:p>
            <a:pPr>
              <a:defRPr/>
            </a:pPr>
            <a:fld id="{6C060142-D8D4-42A5-9D28-0F8CF92AB63B}" type="slidenum">
              <a:rPr lang="en-US" altLang="en-US"/>
              <a:pPr>
                <a:defRPr/>
              </a:pPr>
              <a:t>‹#›</a:t>
            </a:fld>
            <a:endParaRPr lang="en-US" altLang="en-US" dirty="0"/>
          </a:p>
        </p:txBody>
      </p:sp>
    </p:spTree>
    <p:extLst>
      <p:ext uri="{BB962C8B-B14F-4D97-AF65-F5344CB8AC3E}">
        <p14:creationId xmlns:p14="http://schemas.microsoft.com/office/powerpoint/2010/main" val="715970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AutoShape 4"/>
          <p:cNvSpPr>
            <a:spLocks noChangeArrowheads="1"/>
          </p:cNvSpPr>
          <p:nvPr/>
        </p:nvSpPr>
        <p:spPr bwMode="auto">
          <a:xfrm>
            <a:off x="609600" y="1566863"/>
            <a:ext cx="7958138" cy="109537"/>
          </a:xfrm>
          <a:custGeom>
            <a:avLst/>
            <a:gdLst>
              <a:gd name="T0" fmla="*/ 0 w 1000"/>
              <a:gd name="T1" fmla="*/ 0 h 1000"/>
              <a:gd name="T2" fmla="*/ 2147483646 w 1000"/>
              <a:gd name="T3" fmla="*/ 0 h 1000"/>
              <a:gd name="T4" fmla="*/ 2147483646 w 1000"/>
              <a:gd name="T5" fmla="*/ 1314263702 h 1000"/>
              <a:gd name="T6" fmla="*/ 0 w 1000"/>
              <a:gd name="T7" fmla="*/ 1314263702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50" name="Rectangle 6"/>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200" dirty="0"/>
            </a:lvl1pPr>
          </a:lstStyle>
          <a:p>
            <a:pPr>
              <a:defRPr/>
            </a:pPr>
            <a:endParaRPr lang="en-US" altLang="en-US"/>
          </a:p>
        </p:txBody>
      </p:sp>
      <p:sp>
        <p:nvSpPr>
          <p:cNvPr id="6151" name="Rectangle 7"/>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dirty="0"/>
            </a:lvl1pPr>
          </a:lstStyle>
          <a:p>
            <a:pPr>
              <a:defRPr/>
            </a:pPr>
            <a:endParaRPr lang="en-US" altLang="en-US"/>
          </a:p>
        </p:txBody>
      </p:sp>
      <p:sp>
        <p:nvSpPr>
          <p:cNvPr id="6152" name="Rectangle 8"/>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17C43D8E-40B6-4E7A-A39D-48DB5D195C06}"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98"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iming>
    <p:tnLst>
      <p:par>
        <p:cTn id="1" dur="indefinite" restart="never" nodeType="tmRoot"/>
      </p:par>
    </p:tnLst>
  </p:timing>
  <p:txStyles>
    <p:titleStyle>
      <a:lvl1pPr algn="l" rtl="0" eaLnBrk="0" fontAlgn="base" hangingPunct="0">
        <a:spcBef>
          <a:spcPct val="0"/>
        </a:spcBef>
        <a:spcAft>
          <a:spcPct val="0"/>
        </a:spcAft>
        <a:defRPr sz="3800" kern="12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anose="020B0604030504040204" pitchFamily="34" charset="0"/>
          <a:cs typeface="Arial" panose="020B0604020202020204" pitchFamily="34" charset="0"/>
        </a:defRPr>
      </a:lvl2pPr>
      <a:lvl3pPr algn="l" rtl="0" eaLnBrk="0" fontAlgn="base" hangingPunct="0">
        <a:spcBef>
          <a:spcPct val="0"/>
        </a:spcBef>
        <a:spcAft>
          <a:spcPct val="0"/>
        </a:spcAft>
        <a:defRPr sz="3800">
          <a:solidFill>
            <a:schemeClr val="tx2"/>
          </a:solidFill>
          <a:latin typeface="Verdana" panose="020B0604030504040204" pitchFamily="34" charset="0"/>
          <a:cs typeface="Arial" panose="020B0604020202020204" pitchFamily="34" charset="0"/>
        </a:defRPr>
      </a:lvl3pPr>
      <a:lvl4pPr algn="l" rtl="0" eaLnBrk="0" fontAlgn="base" hangingPunct="0">
        <a:spcBef>
          <a:spcPct val="0"/>
        </a:spcBef>
        <a:spcAft>
          <a:spcPct val="0"/>
        </a:spcAft>
        <a:defRPr sz="3800">
          <a:solidFill>
            <a:schemeClr val="tx2"/>
          </a:solidFill>
          <a:latin typeface="Verdana" panose="020B0604030504040204" pitchFamily="34" charset="0"/>
          <a:cs typeface="Arial" panose="020B0604020202020204" pitchFamily="34" charset="0"/>
        </a:defRPr>
      </a:lvl4pPr>
      <a:lvl5pPr algn="l" rtl="0" eaLnBrk="0" fontAlgn="base" hangingPunct="0">
        <a:spcBef>
          <a:spcPct val="0"/>
        </a:spcBef>
        <a:spcAft>
          <a:spcPct val="0"/>
        </a:spcAft>
        <a:defRPr sz="3800">
          <a:solidFill>
            <a:schemeClr val="tx2"/>
          </a:solidFill>
          <a:latin typeface="Verdana" panose="020B0604030504040204" pitchFamily="34" charset="0"/>
          <a:cs typeface="Arial" panose="020B0604020202020204" pitchFamily="34" charset="0"/>
        </a:defRPr>
      </a:lvl5pPr>
      <a:lvl6pPr marL="457200" algn="l" rtl="0" fontAlgn="base">
        <a:spcBef>
          <a:spcPct val="0"/>
        </a:spcBef>
        <a:spcAft>
          <a:spcPct val="0"/>
        </a:spcAft>
        <a:defRPr sz="3800">
          <a:solidFill>
            <a:schemeClr val="tx2"/>
          </a:solidFill>
          <a:latin typeface="Verdana" panose="020B0604030504040204" pitchFamily="34" charset="0"/>
          <a:cs typeface="Arial" panose="020B0604020202020204" pitchFamily="34" charset="0"/>
        </a:defRPr>
      </a:lvl6pPr>
      <a:lvl7pPr marL="914400" algn="l" rtl="0" fontAlgn="base">
        <a:spcBef>
          <a:spcPct val="0"/>
        </a:spcBef>
        <a:spcAft>
          <a:spcPct val="0"/>
        </a:spcAft>
        <a:defRPr sz="3800">
          <a:solidFill>
            <a:schemeClr val="tx2"/>
          </a:solidFill>
          <a:latin typeface="Verdana" panose="020B0604030504040204" pitchFamily="34" charset="0"/>
          <a:cs typeface="Arial" panose="020B0604020202020204" pitchFamily="34" charset="0"/>
        </a:defRPr>
      </a:lvl7pPr>
      <a:lvl8pPr marL="1371600" algn="l" rtl="0" fontAlgn="base">
        <a:spcBef>
          <a:spcPct val="0"/>
        </a:spcBef>
        <a:spcAft>
          <a:spcPct val="0"/>
        </a:spcAft>
        <a:defRPr sz="3800">
          <a:solidFill>
            <a:schemeClr val="tx2"/>
          </a:solidFill>
          <a:latin typeface="Verdana" panose="020B0604030504040204" pitchFamily="34" charset="0"/>
          <a:cs typeface="Arial" panose="020B0604020202020204" pitchFamily="34" charset="0"/>
        </a:defRPr>
      </a:lvl8pPr>
      <a:lvl9pPr marL="1828800" algn="l" rtl="0" fontAlgn="base">
        <a:spcBef>
          <a:spcPct val="0"/>
        </a:spcBef>
        <a:spcAft>
          <a:spcPct val="0"/>
        </a:spcAft>
        <a:defRPr sz="3800">
          <a:solidFill>
            <a:schemeClr val="tx2"/>
          </a:solidFill>
          <a:latin typeface="Verdana" panose="020B0604030504040204" pitchFamily="34" charset="0"/>
          <a:cs typeface="Arial" panose="020B0604020202020204"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kern="12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kern="1200">
          <a:solidFill>
            <a:schemeClr val="tx1"/>
          </a:solidFill>
          <a:latin typeface="+mn-lt"/>
          <a:ea typeface="+mn-ea"/>
          <a:cs typeface="+mn-cs"/>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kern="1200">
          <a:solidFill>
            <a:schemeClr val="tx1"/>
          </a:solidFill>
          <a:latin typeface="+mn-lt"/>
          <a:ea typeface="+mn-ea"/>
          <a:cs typeface="+mn-cs"/>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kern="1200">
          <a:solidFill>
            <a:schemeClr val="tx1"/>
          </a:solidFill>
          <a:latin typeface="+mn-lt"/>
          <a:ea typeface="+mn-ea"/>
          <a:cs typeface="+mn-cs"/>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algn="ctr"/>
            <a:r>
              <a:rPr lang="en-US" altLang="en-US" sz="2800" b="1" smtClean="0">
                <a:latin typeface="Bookman Old Style" panose="02050604050505020204" pitchFamily="18" charset="0"/>
              </a:rPr>
              <a:t>The Importance of Teaching God’s Word</a:t>
            </a:r>
            <a:br>
              <a:rPr lang="en-US" altLang="en-US" sz="2800" b="1" smtClean="0">
                <a:latin typeface="Bookman Old Style" panose="02050604050505020204" pitchFamily="18" charset="0"/>
              </a:rPr>
            </a:br>
            <a:r>
              <a:rPr lang="en-US" altLang="en-US" sz="2400" b="1" i="1" smtClean="0">
                <a:latin typeface="Bookman Old Style" panose="02050604050505020204" pitchFamily="18" charset="0"/>
              </a:rPr>
              <a:t>Sunday School and Equip Classes</a:t>
            </a:r>
          </a:p>
        </p:txBody>
      </p:sp>
      <p:sp>
        <p:nvSpPr>
          <p:cNvPr id="3" name="Content Placeholder 2"/>
          <p:cNvSpPr>
            <a:spLocks noGrp="1"/>
          </p:cNvSpPr>
          <p:nvPr>
            <p:ph idx="1"/>
          </p:nvPr>
        </p:nvSpPr>
        <p:spPr>
          <a:xfrm>
            <a:off x="598488" y="1631950"/>
            <a:ext cx="8001000" cy="4267200"/>
          </a:xfrm>
        </p:spPr>
        <p:txBody>
          <a:bodyPr/>
          <a:lstStyle/>
          <a:p>
            <a:pPr>
              <a:defRPr/>
            </a:pPr>
            <a:r>
              <a:rPr lang="en-US" sz="2000" b="1" dirty="0" smtClean="0">
                <a:latin typeface="Bookman Old Style" panose="02050604050505020204" pitchFamily="18" charset="0"/>
              </a:rPr>
              <a:t>“Fix these words of mine in your hearts and minds; …….</a:t>
            </a:r>
            <a:r>
              <a:rPr lang="en-US" sz="2000" b="1" baseline="30000" dirty="0" smtClean="0">
                <a:latin typeface="Bookman Old Style" panose="02050604050505020204" pitchFamily="18" charset="0"/>
              </a:rPr>
              <a:t>19 </a:t>
            </a:r>
            <a:r>
              <a:rPr lang="en-US" sz="2000" b="1" dirty="0" smtClean="0">
                <a:latin typeface="Bookman Old Style" panose="02050604050505020204" pitchFamily="18" charset="0"/>
              </a:rPr>
              <a:t>Teach them to your children, talking about them when you sit at home and when you walk along the road, when you lie down and when you get up.” Deuteronomy 11:18-19</a:t>
            </a:r>
            <a:endParaRPr lang="en-US" sz="2000" dirty="0" smtClean="0">
              <a:latin typeface="Bookman Old Style" panose="02050604050505020204" pitchFamily="18" charset="0"/>
            </a:endParaRPr>
          </a:p>
          <a:p>
            <a:pPr>
              <a:defRPr/>
            </a:pPr>
            <a:r>
              <a:rPr lang="en-US" sz="2000" dirty="0" smtClean="0">
                <a:latin typeface="Bookman Old Style" panose="02050604050505020204" pitchFamily="18" charset="0"/>
              </a:rPr>
              <a:t>“</a:t>
            </a:r>
            <a:r>
              <a:rPr lang="en-US" sz="2000" b="1" dirty="0" smtClean="0">
                <a:latin typeface="Bookman Old Style" panose="02050604050505020204" pitchFamily="18" charset="0"/>
              </a:rPr>
              <a:t>I am the Alpha and the Omega,” says the Lord God, “who is, and who was, and who is to come, the Almighty.”  Revelation 1:8</a:t>
            </a:r>
            <a:r>
              <a:rPr lang="en-US" sz="2000" baseline="30000" dirty="0" smtClean="0">
                <a:latin typeface="Bookman Old Style" panose="02050604050505020204" pitchFamily="18" charset="0"/>
              </a:rPr>
              <a:t> </a:t>
            </a:r>
          </a:p>
          <a:p>
            <a:pPr>
              <a:defRPr/>
            </a:pPr>
            <a:r>
              <a:rPr lang="en-US" sz="2000" b="1" dirty="0" smtClean="0">
                <a:latin typeface="Bookman Old Style" panose="02050604050505020204" pitchFamily="18" charset="0"/>
              </a:rPr>
              <a:t>“Whoever has ears, let them hear what the Spirit says to the churches.” Revelation 2:7</a:t>
            </a:r>
          </a:p>
          <a:p>
            <a:pPr marL="0" indent="0">
              <a:buFont typeface="Wingdings" panose="05000000000000000000" pitchFamily="2" charset="2"/>
              <a:buNone/>
              <a:defRPr/>
            </a:pPr>
            <a:endParaRPr lang="en-US" sz="2400" b="1" dirty="0">
              <a:latin typeface="Bookman Old Style" panose="02050604050505020204" pitchFamily="18" charset="0"/>
            </a:endParaRPr>
          </a:p>
        </p:txBody>
      </p:sp>
      <p:pic>
        <p:nvPicPr>
          <p:cNvPr id="3076"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62400" y="4876800"/>
            <a:ext cx="1966913" cy="158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762000" y="1066800"/>
            <a:ext cx="7772400" cy="1470025"/>
          </a:xfrm>
        </p:spPr>
        <p:txBody>
          <a:bodyPr/>
          <a:lstStyle/>
          <a:p>
            <a:pPr eaLnBrk="1" hangingPunct="1"/>
            <a:r>
              <a:rPr lang="en-US" altLang="en-US" sz="2800" smtClean="0">
                <a:latin typeface="Alba Super" pitchFamily="2" charset="0"/>
              </a:rPr>
              <a:t/>
            </a:r>
            <a:br>
              <a:rPr lang="en-US" altLang="en-US" sz="2800" smtClean="0">
                <a:latin typeface="Alba Super" pitchFamily="2" charset="0"/>
              </a:rPr>
            </a:br>
            <a:r>
              <a:rPr lang="en-US" altLang="en-US" sz="2400" smtClean="0">
                <a:latin typeface="Alba Super" pitchFamily="2" charset="0"/>
              </a:rPr>
              <a:t/>
            </a:r>
            <a:br>
              <a:rPr lang="en-US" altLang="en-US" sz="2400" smtClean="0">
                <a:latin typeface="Alba Super" pitchFamily="2" charset="0"/>
              </a:rPr>
            </a:br>
            <a:r>
              <a:rPr lang="en-US" altLang="en-US" b="1" smtClean="0">
                <a:latin typeface="Alba Super" pitchFamily="2" charset="0"/>
              </a:rPr>
              <a:t>Sunday School and Bible Study Teachers &amp; Teaching Tools</a:t>
            </a:r>
            <a:br>
              <a:rPr lang="en-US" altLang="en-US" b="1" smtClean="0">
                <a:latin typeface="Alba Super" pitchFamily="2" charset="0"/>
              </a:rPr>
            </a:br>
            <a:r>
              <a:rPr lang="en-US" altLang="en-US" sz="2800" smtClean="0"/>
              <a:t> </a:t>
            </a:r>
          </a:p>
        </p:txBody>
      </p:sp>
      <p:sp>
        <p:nvSpPr>
          <p:cNvPr id="4099" name="Rectangle 3"/>
          <p:cNvSpPr>
            <a:spLocks noGrp="1" noChangeArrowheads="1"/>
          </p:cNvSpPr>
          <p:nvPr>
            <p:ph type="subTitle" idx="1"/>
          </p:nvPr>
        </p:nvSpPr>
        <p:spPr>
          <a:xfrm>
            <a:off x="457200" y="2536825"/>
            <a:ext cx="8382000" cy="3657600"/>
          </a:xfrm>
          <a:effectLst>
            <a:outerShdw dist="107763" dir="18900000" algn="ctr" rotWithShape="0">
              <a:schemeClr val="bg2">
                <a:alpha val="50000"/>
              </a:schemeClr>
            </a:outerShdw>
          </a:effectLst>
        </p:spPr>
        <p:txBody>
          <a:bodyPr/>
          <a:lstStyle/>
          <a:p>
            <a:pPr eaLnBrk="1" hangingPunct="1">
              <a:lnSpc>
                <a:spcPct val="90000"/>
              </a:lnSpc>
            </a:pPr>
            <a:r>
              <a:rPr lang="en-US" altLang="en-US" smtClean="0">
                <a:latin typeface="Arial" panose="020B0604020202020204" pitchFamily="34" charset="0"/>
              </a:rPr>
              <a:t>“It is our intent to challenge every church member to be an effective witness for God’s use in today’s generation of believers.  When we learn to praise the Lord whether we win or lose, we will be ready to begin our journey to be adequately used as God’s warrior.  We must do that through a continued in-depth study of God’s Word.”   			 		</a:t>
            </a:r>
            <a:r>
              <a:rPr lang="en-US" altLang="en-US" sz="2400" b="1" smtClean="0">
                <a:latin typeface="Bookman Old Style" panose="02050604050505020204" pitchFamily="18" charset="0"/>
              </a:rPr>
              <a:t>Dale Shorter, Pastor and Teacher  </a:t>
            </a:r>
          </a:p>
          <a:p>
            <a:pPr eaLnBrk="1" hangingPunct="1">
              <a:lnSpc>
                <a:spcPct val="90000"/>
              </a:lnSpc>
            </a:pPr>
            <a:r>
              <a:rPr lang="en-US" altLang="en-US" sz="2400" smtClean="0">
                <a:latin typeface="Arial" panose="020B0604020202020204" pitchFamily="34" charset="0"/>
              </a:rPr>
              <a:t>		</a:t>
            </a:r>
          </a:p>
        </p:txBody>
      </p:sp>
      <p:pic>
        <p:nvPicPr>
          <p:cNvPr id="4100" name="Picture 5" descr="MPj0407485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1241425"/>
            <a:ext cx="15240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09600" y="-152400"/>
            <a:ext cx="8001000" cy="1216025"/>
          </a:xfrm>
        </p:spPr>
        <p:txBody>
          <a:bodyPr/>
          <a:lstStyle/>
          <a:p>
            <a:pPr algn="ctr" eaLnBrk="1" hangingPunct="1"/>
            <a:r>
              <a:rPr lang="en-US" altLang="en-US" sz="3200" b="1" smtClean="0">
                <a:latin typeface="Arial" panose="020B0604020202020204" pitchFamily="34" charset="0"/>
              </a:rPr>
              <a:t>Sunday School/Bible Study Required</a:t>
            </a:r>
          </a:p>
        </p:txBody>
      </p:sp>
      <p:sp>
        <p:nvSpPr>
          <p:cNvPr id="5123" name="Rectangle 3"/>
          <p:cNvSpPr>
            <a:spLocks noGrp="1" noChangeArrowheads="1"/>
          </p:cNvSpPr>
          <p:nvPr>
            <p:ph type="body" idx="1"/>
          </p:nvPr>
        </p:nvSpPr>
        <p:spPr>
          <a:xfrm>
            <a:off x="457200" y="1752600"/>
            <a:ext cx="8001000" cy="4724400"/>
          </a:xfrm>
        </p:spPr>
        <p:txBody>
          <a:bodyPr/>
          <a:lstStyle/>
          <a:p>
            <a:pPr eaLnBrk="1" hangingPunct="1">
              <a:lnSpc>
                <a:spcPct val="80000"/>
              </a:lnSpc>
            </a:pPr>
            <a:r>
              <a:rPr lang="en-US" altLang="en-US" sz="2800" b="1" smtClean="0">
                <a:latin typeface="Arial" panose="020B0604020202020204" pitchFamily="34" charset="0"/>
              </a:rPr>
              <a:t>Biblical Imperative – 2 Timothy 2:15</a:t>
            </a:r>
          </a:p>
          <a:p>
            <a:pPr eaLnBrk="1" hangingPunct="1">
              <a:lnSpc>
                <a:spcPct val="80000"/>
              </a:lnSpc>
              <a:buFont typeface="Wingdings" panose="05000000000000000000" pitchFamily="2" charset="2"/>
              <a:buNone/>
            </a:pPr>
            <a:r>
              <a:rPr lang="en-US" altLang="en-US" sz="2800" i="1" smtClean="0">
                <a:latin typeface="Arial" panose="020B0604020202020204" pitchFamily="34" charset="0"/>
              </a:rPr>
              <a:t>	“Study to show yourself approved to God, a workman that does not need to be ashamed, rightly dividing the word of truth.”</a:t>
            </a:r>
            <a:endParaRPr lang="en-US" altLang="en-US" sz="2800" smtClean="0">
              <a:latin typeface="Arial" panose="020B0604020202020204" pitchFamily="34" charset="0"/>
            </a:endParaRPr>
          </a:p>
          <a:p>
            <a:pPr eaLnBrk="1" hangingPunct="1">
              <a:lnSpc>
                <a:spcPct val="80000"/>
              </a:lnSpc>
            </a:pPr>
            <a:r>
              <a:rPr lang="en-US" altLang="en-US" sz="2800" smtClean="0">
                <a:latin typeface="Arial" panose="020B0604020202020204" pitchFamily="34" charset="0"/>
              </a:rPr>
              <a:t> </a:t>
            </a:r>
            <a:r>
              <a:rPr lang="en-US" altLang="en-US" sz="2800" b="1" smtClean="0">
                <a:latin typeface="Arial" panose="020B0604020202020204" pitchFamily="34" charset="0"/>
              </a:rPr>
              <a:t>Habits Are Hard to Break…</a:t>
            </a:r>
            <a:r>
              <a:rPr lang="en-US" altLang="en-US" sz="2800" smtClean="0">
                <a:latin typeface="Arial" panose="020B0604020202020204" pitchFamily="34" charset="0"/>
              </a:rPr>
              <a:t> Protect Bible Study/Sunday School Concept.</a:t>
            </a:r>
          </a:p>
          <a:p>
            <a:pPr eaLnBrk="1" hangingPunct="1">
              <a:lnSpc>
                <a:spcPct val="80000"/>
              </a:lnSpc>
            </a:pPr>
            <a:r>
              <a:rPr lang="en-US" altLang="en-US" sz="2800" b="1" smtClean="0">
                <a:latin typeface="Arial" panose="020B0604020202020204" pitchFamily="34" charset="0"/>
              </a:rPr>
              <a:t>Family Oriented with Personal Application</a:t>
            </a:r>
          </a:p>
          <a:p>
            <a:pPr eaLnBrk="1" hangingPunct="1">
              <a:lnSpc>
                <a:spcPct val="80000"/>
              </a:lnSpc>
            </a:pPr>
            <a:r>
              <a:rPr lang="en-US" altLang="en-US" sz="2800" b="1" smtClean="0">
                <a:latin typeface="Arial" panose="020B0604020202020204" pitchFamily="34" charset="0"/>
              </a:rPr>
              <a:t>Personal Growth and Commitment for Life’s Challenges</a:t>
            </a:r>
          </a:p>
          <a:p>
            <a:pPr eaLnBrk="1" hangingPunct="1">
              <a:lnSpc>
                <a:spcPct val="80000"/>
              </a:lnSpc>
            </a:pPr>
            <a:r>
              <a:rPr lang="en-US" altLang="en-US" sz="2800" b="1" smtClean="0">
                <a:latin typeface="Arial" panose="020B0604020202020204" pitchFamily="34" charset="0"/>
              </a:rPr>
              <a:t>Learning to Love as Jesus loves through Personal Bible Study.</a:t>
            </a:r>
          </a:p>
          <a:p>
            <a:pPr eaLnBrk="1" hangingPunct="1">
              <a:lnSpc>
                <a:spcPct val="80000"/>
              </a:lnSpc>
            </a:pPr>
            <a:endParaRPr lang="en-US" altLang="en-US" sz="2800" b="1" smtClean="0">
              <a:latin typeface="Arial" panose="020B0604020202020204" pitchFamily="34" charset="0"/>
            </a:endParaRPr>
          </a:p>
          <a:p>
            <a:pPr eaLnBrk="1" hangingPunct="1">
              <a:lnSpc>
                <a:spcPct val="80000"/>
              </a:lnSpc>
            </a:pPr>
            <a:endParaRPr lang="en-US" altLang="en-US" sz="2800" b="1" smtClean="0">
              <a:latin typeface="Arial" panose="020B0604020202020204" pitchFamily="34" charset="0"/>
            </a:endParaRPr>
          </a:p>
          <a:p>
            <a:pPr eaLnBrk="1" hangingPunct="1">
              <a:lnSpc>
                <a:spcPct val="80000"/>
              </a:lnSpc>
            </a:pPr>
            <a:endParaRPr lang="en-US" altLang="en-US" sz="2800" b="1" smtClean="0">
              <a:latin typeface="Arial" panose="020B0604020202020204" pitchFamily="34" charset="0"/>
            </a:endParaRPr>
          </a:p>
          <a:p>
            <a:pPr eaLnBrk="1" hangingPunct="1">
              <a:lnSpc>
                <a:spcPct val="80000"/>
              </a:lnSpc>
            </a:pPr>
            <a:endParaRPr lang="en-US" altLang="en-US" sz="2800" smtClean="0">
              <a:latin typeface="Arial" panose="020B0604020202020204" pitchFamily="34" charset="0"/>
            </a:endParaRPr>
          </a:p>
          <a:p>
            <a:pPr eaLnBrk="1" hangingPunct="1">
              <a:lnSpc>
                <a:spcPct val="80000"/>
              </a:lnSpc>
              <a:buFont typeface="Wingdings" panose="05000000000000000000" pitchFamily="2" charset="2"/>
              <a:buNone/>
            </a:pPr>
            <a:r>
              <a:rPr lang="en-US" altLang="en-US" sz="2800" smtClean="0"/>
              <a:t>	</a:t>
            </a:r>
            <a:endParaRPr lang="en-US" altLang="en-US" sz="2800" i="1" smtClean="0"/>
          </a:p>
          <a:p>
            <a:pPr eaLnBrk="1" hangingPunct="1">
              <a:lnSpc>
                <a:spcPct val="80000"/>
              </a:lnSpc>
              <a:buFont typeface="Wingdings" panose="05000000000000000000" pitchFamily="2" charset="2"/>
              <a:buNone/>
            </a:pPr>
            <a:endParaRPr lang="en-US" altLang="en-US" sz="2800" i="1"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9600" y="0"/>
            <a:ext cx="8001000" cy="1216025"/>
          </a:xfrm>
        </p:spPr>
        <p:txBody>
          <a:bodyPr/>
          <a:lstStyle/>
          <a:p>
            <a:pPr algn="ctr" eaLnBrk="1" hangingPunct="1"/>
            <a:r>
              <a:rPr lang="en-US" altLang="en-US" sz="3400" b="1" smtClean="0">
                <a:latin typeface="Arial" panose="020B0604020202020204" pitchFamily="34" charset="0"/>
              </a:rPr>
              <a:t>Committed Teachers of God’s Word</a:t>
            </a:r>
          </a:p>
        </p:txBody>
      </p:sp>
      <p:sp>
        <p:nvSpPr>
          <p:cNvPr id="6147" name="Rectangle 3"/>
          <p:cNvSpPr>
            <a:spLocks noGrp="1" noChangeArrowheads="1"/>
          </p:cNvSpPr>
          <p:nvPr>
            <p:ph type="body" idx="1"/>
          </p:nvPr>
        </p:nvSpPr>
        <p:spPr>
          <a:xfrm>
            <a:off x="533400" y="1981200"/>
            <a:ext cx="8382000" cy="4724400"/>
          </a:xfrm>
        </p:spPr>
        <p:txBody>
          <a:bodyPr/>
          <a:lstStyle/>
          <a:p>
            <a:pPr eaLnBrk="1" hangingPunct="1">
              <a:buFont typeface="Wingdings" panose="05000000000000000000" pitchFamily="2" charset="2"/>
              <a:buNone/>
            </a:pPr>
            <a:r>
              <a:rPr lang="en-US" altLang="en-US" b="1" smtClean="0">
                <a:latin typeface="Arial" panose="020B0604020202020204" pitchFamily="34" charset="0"/>
              </a:rPr>
              <a:t>Teachers that:</a:t>
            </a:r>
          </a:p>
          <a:p>
            <a:pPr eaLnBrk="1" hangingPunct="1"/>
            <a:r>
              <a:rPr lang="en-US" altLang="en-US" smtClean="0">
                <a:latin typeface="Arial" panose="020B0604020202020204" pitchFamily="34" charset="0"/>
              </a:rPr>
              <a:t>Love God and His Church,</a:t>
            </a:r>
          </a:p>
          <a:p>
            <a:pPr eaLnBrk="1" hangingPunct="1"/>
            <a:r>
              <a:rPr lang="en-US" altLang="en-US" smtClean="0">
                <a:latin typeface="Arial" panose="020B0604020202020204" pitchFamily="34" charset="0"/>
              </a:rPr>
              <a:t>Pray and Study God’s Word In Order to Be an Effective Witness for Christ,</a:t>
            </a:r>
          </a:p>
          <a:p>
            <a:pPr eaLnBrk="1" hangingPunct="1"/>
            <a:r>
              <a:rPr lang="en-US" altLang="en-US" smtClean="0">
                <a:latin typeface="Arial" panose="020B0604020202020204" pitchFamily="34" charset="0"/>
              </a:rPr>
              <a:t>Are Yielded to the Holy Spirit’s Use of Personal Talents and Gifts,</a:t>
            </a:r>
          </a:p>
          <a:p>
            <a:pPr eaLnBrk="1" hangingPunct="1"/>
            <a:r>
              <a:rPr lang="en-US" altLang="en-US" smtClean="0">
                <a:latin typeface="Arial" panose="020B0604020202020204" pitchFamily="34" charset="0"/>
              </a:rPr>
              <a:t>Are Trained and Committed to be Faithful, Effective, and Useful.</a:t>
            </a:r>
          </a:p>
          <a:p>
            <a:pPr eaLnBrk="1" hangingPunct="1">
              <a:buFont typeface="Wingdings" panose="05000000000000000000" pitchFamily="2" charset="2"/>
              <a:buNone/>
            </a:pPr>
            <a:endParaRPr lang="en-US" altLang="en-US" smtClean="0">
              <a:latin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ctr" eaLnBrk="1" hangingPunct="1"/>
            <a:r>
              <a:rPr lang="en-US" altLang="en-US" sz="3200" b="1" smtClean="0">
                <a:latin typeface="Arial" panose="020B0604020202020204" pitchFamily="34" charset="0"/>
              </a:rPr>
              <a:t>Bible/SS Teacher’s Role</a:t>
            </a:r>
            <a:br>
              <a:rPr lang="en-US" altLang="en-US" sz="3200" b="1" smtClean="0">
                <a:latin typeface="Arial" panose="020B0604020202020204" pitchFamily="34" charset="0"/>
              </a:rPr>
            </a:br>
            <a:r>
              <a:rPr lang="en-US" altLang="en-US" sz="3200" b="1" smtClean="0">
                <a:latin typeface="Arial" panose="020B0604020202020204" pitchFamily="34" charset="0"/>
              </a:rPr>
              <a:t>A Very Important Role In the Church</a:t>
            </a:r>
          </a:p>
        </p:txBody>
      </p:sp>
      <p:sp>
        <p:nvSpPr>
          <p:cNvPr id="7171" name="Rectangle 3"/>
          <p:cNvSpPr>
            <a:spLocks noGrp="1" noChangeArrowheads="1"/>
          </p:cNvSpPr>
          <p:nvPr>
            <p:ph type="body" idx="1"/>
          </p:nvPr>
        </p:nvSpPr>
        <p:spPr>
          <a:xfrm>
            <a:off x="304800" y="1600200"/>
            <a:ext cx="8534400" cy="4648200"/>
          </a:xfrm>
        </p:spPr>
        <p:txBody>
          <a:bodyPr/>
          <a:lstStyle/>
          <a:p>
            <a:pPr eaLnBrk="1" hangingPunct="1"/>
            <a:r>
              <a:rPr lang="en-US" altLang="en-US" sz="2800" b="1" smtClean="0">
                <a:latin typeface="Arial" panose="020B0604020202020204" pitchFamily="34" charset="0"/>
              </a:rPr>
              <a:t>Must Teach Sound Doctrine</a:t>
            </a:r>
            <a:r>
              <a:rPr lang="en-US" altLang="en-US" sz="2800" smtClean="0">
                <a:latin typeface="Arial" panose="020B0604020202020204" pitchFamily="34" charset="0"/>
              </a:rPr>
              <a:t> …Therefore, Teachers Must Know What Is Sound Doctrine.</a:t>
            </a:r>
          </a:p>
          <a:p>
            <a:pPr eaLnBrk="1" hangingPunct="1">
              <a:buFont typeface="Wingdings" panose="05000000000000000000" pitchFamily="2" charset="2"/>
              <a:buNone/>
            </a:pPr>
            <a:r>
              <a:rPr lang="en-US" altLang="en-US" sz="2800" smtClean="0">
                <a:latin typeface="Arial" panose="020B0604020202020204" pitchFamily="34" charset="0"/>
              </a:rPr>
              <a:t>	Titus 2:1, “You must teach what is in accord with sound doctrine.” </a:t>
            </a:r>
          </a:p>
          <a:p>
            <a:pPr eaLnBrk="1" hangingPunct="1"/>
            <a:r>
              <a:rPr lang="en-US" altLang="en-US" sz="2800" b="1" smtClean="0">
                <a:latin typeface="Arial" panose="020B0604020202020204" pitchFamily="34" charset="0"/>
              </a:rPr>
              <a:t>Held to a Higher Accountability By God.</a:t>
            </a:r>
          </a:p>
          <a:p>
            <a:pPr eaLnBrk="1" hangingPunct="1">
              <a:buFont typeface="Wingdings" panose="05000000000000000000" pitchFamily="2" charset="2"/>
              <a:buNone/>
            </a:pPr>
            <a:r>
              <a:rPr lang="en-US" altLang="en-US" sz="2800" smtClean="0">
                <a:latin typeface="Arial" panose="020B0604020202020204" pitchFamily="34" charset="0"/>
              </a:rPr>
              <a:t>	James 3:1, “…we who teach will be judged more strictly.”</a:t>
            </a:r>
          </a:p>
          <a:p>
            <a:pPr eaLnBrk="1" hangingPunct="1"/>
            <a:r>
              <a:rPr lang="en-US" altLang="en-US" sz="2800" b="1" smtClean="0">
                <a:latin typeface="Arial" panose="020B0604020202020204" pitchFamily="34" charset="0"/>
              </a:rPr>
              <a:t>Humbling…Yet Worthy Role.</a:t>
            </a:r>
          </a:p>
          <a:p>
            <a:pPr eaLnBrk="1" hangingPunct="1">
              <a:buFont typeface="Wingdings" panose="05000000000000000000" pitchFamily="2" charset="2"/>
              <a:buNone/>
            </a:pPr>
            <a:r>
              <a:rPr lang="en-US" altLang="en-US" sz="2800" smtClean="0">
                <a:latin typeface="Arial" panose="020B0604020202020204" pitchFamily="34" charset="0"/>
              </a:rPr>
              <a:t>	1 Timothy 5:17, “...worthy of double honor.”</a:t>
            </a:r>
          </a:p>
          <a:p>
            <a:pPr eaLnBrk="1" hangingPunct="1">
              <a:buFont typeface="Wingdings" panose="05000000000000000000" pitchFamily="2" charset="2"/>
              <a:buNone/>
            </a:pPr>
            <a:endParaRPr lang="en-US" altLang="en-US" sz="2800" smtClean="0">
              <a:latin typeface="Arial" panose="020B060402020202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09600" y="228600"/>
            <a:ext cx="8001000" cy="1216025"/>
          </a:xfrm>
        </p:spPr>
        <p:txBody>
          <a:bodyPr/>
          <a:lstStyle/>
          <a:p>
            <a:pPr algn="ctr" eaLnBrk="1" hangingPunct="1"/>
            <a:r>
              <a:rPr lang="en-US" altLang="en-US" sz="2800" b="1" smtClean="0">
                <a:latin typeface="Arial" panose="020B0604020202020204" pitchFamily="34" charset="0"/>
              </a:rPr>
              <a:t>Adult </a:t>
            </a:r>
            <a:br>
              <a:rPr lang="en-US" altLang="en-US" sz="2800" b="1" smtClean="0">
                <a:latin typeface="Arial" panose="020B0604020202020204" pitchFamily="34" charset="0"/>
              </a:rPr>
            </a:br>
            <a:r>
              <a:rPr lang="en-US" altLang="en-US" sz="2800" b="1" smtClean="0">
                <a:latin typeface="Arial" panose="020B0604020202020204" pitchFamily="34" charset="0"/>
              </a:rPr>
              <a:t>Bible Study Materials Available</a:t>
            </a:r>
            <a:endParaRPr lang="en-US" altLang="en-US" sz="3400" smtClean="0"/>
          </a:p>
        </p:txBody>
      </p:sp>
      <p:sp>
        <p:nvSpPr>
          <p:cNvPr id="8195" name="Rectangle 3"/>
          <p:cNvSpPr>
            <a:spLocks noGrp="1" noChangeArrowheads="1"/>
          </p:cNvSpPr>
          <p:nvPr>
            <p:ph type="body" idx="1"/>
          </p:nvPr>
        </p:nvSpPr>
        <p:spPr>
          <a:xfrm>
            <a:off x="566738" y="1676400"/>
            <a:ext cx="8196262" cy="4648200"/>
          </a:xfrm>
        </p:spPr>
        <p:txBody>
          <a:bodyPr/>
          <a:lstStyle/>
          <a:p>
            <a:pPr eaLnBrk="1" hangingPunct="1">
              <a:lnSpc>
                <a:spcPct val="90000"/>
              </a:lnSpc>
            </a:pPr>
            <a:r>
              <a:rPr lang="en-US" altLang="en-US" sz="2800" smtClean="0">
                <a:latin typeface="Arial" panose="020B0604020202020204" pitchFamily="34" charset="0"/>
              </a:rPr>
              <a:t>Quarterly Study Materials </a:t>
            </a:r>
          </a:p>
          <a:p>
            <a:pPr eaLnBrk="1" hangingPunct="1">
              <a:lnSpc>
                <a:spcPct val="90000"/>
              </a:lnSpc>
            </a:pPr>
            <a:r>
              <a:rPr lang="en-US" altLang="en-US" sz="2800" smtClean="0">
                <a:latin typeface="Arial" panose="020B0604020202020204" pitchFamily="34" charset="0"/>
              </a:rPr>
              <a:t>Men’s/Women’s Group Studies</a:t>
            </a:r>
          </a:p>
          <a:p>
            <a:pPr eaLnBrk="1" hangingPunct="1">
              <a:lnSpc>
                <a:spcPct val="90000"/>
              </a:lnSpc>
            </a:pPr>
            <a:r>
              <a:rPr lang="en-US" altLang="en-US" sz="2800" smtClean="0">
                <a:latin typeface="Arial" panose="020B0604020202020204" pitchFamily="34" charset="0"/>
              </a:rPr>
              <a:t>Marriage and Family Studies</a:t>
            </a:r>
          </a:p>
          <a:p>
            <a:pPr eaLnBrk="1" hangingPunct="1">
              <a:lnSpc>
                <a:spcPct val="90000"/>
              </a:lnSpc>
            </a:pPr>
            <a:r>
              <a:rPr lang="en-US" altLang="en-US" sz="2800" smtClean="0">
                <a:latin typeface="Arial" panose="020B0604020202020204" pitchFamily="34" charset="0"/>
              </a:rPr>
              <a:t>Prophecy and Related Materials</a:t>
            </a:r>
          </a:p>
          <a:p>
            <a:pPr eaLnBrk="1" hangingPunct="1">
              <a:lnSpc>
                <a:spcPct val="90000"/>
              </a:lnSpc>
            </a:pPr>
            <a:r>
              <a:rPr lang="en-US" altLang="en-US" sz="2800" smtClean="0">
                <a:latin typeface="Arial" panose="020B0604020202020204" pitchFamily="34" charset="0"/>
              </a:rPr>
              <a:t>Prayer Series </a:t>
            </a:r>
          </a:p>
          <a:p>
            <a:pPr eaLnBrk="1" hangingPunct="1">
              <a:lnSpc>
                <a:spcPct val="90000"/>
              </a:lnSpc>
            </a:pPr>
            <a:r>
              <a:rPr lang="en-US" altLang="en-US" sz="2800" smtClean="0">
                <a:latin typeface="Arial" panose="020B0604020202020204" pitchFamily="34" charset="0"/>
              </a:rPr>
              <a:t>Books of the Bible</a:t>
            </a:r>
          </a:p>
          <a:p>
            <a:pPr eaLnBrk="1" hangingPunct="1">
              <a:lnSpc>
                <a:spcPct val="90000"/>
              </a:lnSpc>
            </a:pPr>
            <a:r>
              <a:rPr lang="en-US" altLang="en-US" sz="2800" smtClean="0">
                <a:latin typeface="Arial" panose="020B0604020202020204" pitchFamily="34" charset="0"/>
              </a:rPr>
              <a:t>Verse by Verse Study</a:t>
            </a:r>
          </a:p>
          <a:p>
            <a:pPr eaLnBrk="1" hangingPunct="1">
              <a:lnSpc>
                <a:spcPct val="90000"/>
              </a:lnSpc>
            </a:pPr>
            <a:r>
              <a:rPr lang="en-US" altLang="en-US" sz="2800" smtClean="0">
                <a:latin typeface="Arial" panose="020B0604020202020204" pitchFamily="34" charset="0"/>
              </a:rPr>
              <a:t>Coping/Dealing With Life’s Problems and Perplexities </a:t>
            </a:r>
          </a:p>
          <a:p>
            <a:pPr eaLnBrk="1" hangingPunct="1">
              <a:lnSpc>
                <a:spcPct val="90000"/>
              </a:lnSpc>
            </a:pPr>
            <a:r>
              <a:rPr lang="en-US" altLang="en-US" sz="2800" smtClean="0">
                <a:latin typeface="Arial" panose="020B0604020202020204" pitchFamily="34" charset="0"/>
              </a:rPr>
              <a:t>Questions and Answers from the Word of God</a:t>
            </a:r>
          </a:p>
          <a:p>
            <a:pPr eaLnBrk="1" hangingPunct="1">
              <a:lnSpc>
                <a:spcPct val="90000"/>
              </a:lnSpc>
            </a:pPr>
            <a:endParaRPr lang="en-US" altLang="en-US" sz="28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lgn="ctr" eaLnBrk="1" hangingPunct="1"/>
            <a:r>
              <a:rPr lang="en-US" altLang="en-US" sz="3400" b="1" smtClean="0">
                <a:latin typeface="Arial" panose="020B0604020202020204" pitchFamily="34" charset="0"/>
              </a:rPr>
              <a:t>Suggested Bible Study Groups</a:t>
            </a:r>
            <a:br>
              <a:rPr lang="en-US" altLang="en-US" sz="3400" b="1" smtClean="0">
                <a:latin typeface="Arial" panose="020B0604020202020204" pitchFamily="34" charset="0"/>
              </a:rPr>
            </a:br>
            <a:r>
              <a:rPr lang="en-US" altLang="en-US" sz="3400" b="1" smtClean="0">
                <a:latin typeface="Arial" panose="020B0604020202020204" pitchFamily="34" charset="0"/>
              </a:rPr>
              <a:t>Sunday Mornings</a:t>
            </a:r>
          </a:p>
        </p:txBody>
      </p:sp>
      <p:sp>
        <p:nvSpPr>
          <p:cNvPr id="9219" name="Rectangle 3"/>
          <p:cNvSpPr>
            <a:spLocks noGrp="1" noChangeArrowheads="1"/>
          </p:cNvSpPr>
          <p:nvPr>
            <p:ph type="body" idx="1"/>
          </p:nvPr>
        </p:nvSpPr>
        <p:spPr>
          <a:xfrm>
            <a:off x="228600" y="1752600"/>
            <a:ext cx="8534400" cy="4267200"/>
          </a:xfrm>
        </p:spPr>
        <p:txBody>
          <a:bodyPr/>
          <a:lstStyle/>
          <a:p>
            <a:pPr eaLnBrk="1" hangingPunct="1"/>
            <a:r>
              <a:rPr lang="en-US" altLang="en-US" sz="2800" smtClean="0">
                <a:latin typeface="Arial" panose="020B0604020202020204" pitchFamily="34" charset="0"/>
              </a:rPr>
              <a:t>Adult Quarterly </a:t>
            </a:r>
          </a:p>
          <a:p>
            <a:pPr eaLnBrk="1" hangingPunct="1"/>
            <a:r>
              <a:rPr lang="en-US" altLang="en-US" sz="2800" smtClean="0">
                <a:latin typeface="Arial" panose="020B0604020202020204" pitchFamily="34" charset="0"/>
              </a:rPr>
              <a:t>Topical Studies </a:t>
            </a:r>
          </a:p>
          <a:p>
            <a:pPr eaLnBrk="1" hangingPunct="1"/>
            <a:r>
              <a:rPr lang="en-US" altLang="en-US" sz="2800" smtClean="0">
                <a:latin typeface="Arial" panose="020B0604020202020204" pitchFamily="34" charset="0"/>
              </a:rPr>
              <a:t>Teaching the Teachers (2 Times Per Yr.)</a:t>
            </a:r>
          </a:p>
          <a:p>
            <a:pPr eaLnBrk="1" hangingPunct="1"/>
            <a:r>
              <a:rPr lang="en-US" altLang="en-US" sz="2800" smtClean="0">
                <a:latin typeface="Arial" panose="020B0604020202020204" pitchFamily="34" charset="0"/>
              </a:rPr>
              <a:t>All Other Adults/Especially Parents of Children at Home</a:t>
            </a:r>
          </a:p>
          <a:p>
            <a:pPr eaLnBrk="1" hangingPunct="1"/>
            <a:r>
              <a:rPr lang="en-US" altLang="en-US" sz="2800" smtClean="0">
                <a:latin typeface="Arial" panose="020B0604020202020204" pitchFamily="34" charset="0"/>
              </a:rPr>
              <a:t>New Members Class (Beliefs and practices of the church according to the Word of God; Responsibilities of Church members and Churches Responsibilities to members.</a:t>
            </a:r>
          </a:p>
          <a:p>
            <a:pPr eaLnBrk="1" hangingPunct="1"/>
            <a:endParaRPr lang="en-US" altLang="en-US" sz="2800" smtClean="0">
              <a:latin typeface="Arial" panose="020B0604020202020204" pitchFamily="34" charset="0"/>
            </a:endParaRPr>
          </a:p>
          <a:p>
            <a:pPr eaLnBrk="1" hangingPunct="1"/>
            <a:endParaRPr lang="en-US" altLang="en-US" sz="2800" smtClean="0">
              <a:latin typeface="Arial" panose="020B0604020202020204" pitchFamily="34" charset="0"/>
            </a:endParaRPr>
          </a:p>
          <a:p>
            <a:pPr eaLnBrk="1" hangingPunct="1"/>
            <a:endParaRPr lang="en-US" alt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algn="ctr" eaLnBrk="1" hangingPunct="1"/>
            <a:r>
              <a:rPr lang="en-US" altLang="en-US" sz="3600" b="1" smtClean="0">
                <a:latin typeface="Arial" panose="020B0604020202020204" pitchFamily="34" charset="0"/>
              </a:rPr>
              <a:t>The Challenge</a:t>
            </a:r>
          </a:p>
        </p:txBody>
      </p:sp>
      <p:sp>
        <p:nvSpPr>
          <p:cNvPr id="10243" name="Rectangle 3"/>
          <p:cNvSpPr>
            <a:spLocks noGrp="1" noChangeArrowheads="1"/>
          </p:cNvSpPr>
          <p:nvPr>
            <p:ph type="body" idx="1"/>
          </p:nvPr>
        </p:nvSpPr>
        <p:spPr>
          <a:xfrm>
            <a:off x="304800" y="1905000"/>
            <a:ext cx="8534400" cy="4343400"/>
          </a:xfrm>
        </p:spPr>
        <p:txBody>
          <a:bodyPr/>
          <a:lstStyle/>
          <a:p>
            <a:pPr eaLnBrk="1" hangingPunct="1"/>
            <a:r>
              <a:rPr lang="en-US" altLang="en-US" sz="2800" b="1" smtClean="0">
                <a:latin typeface="Arial" panose="020B0604020202020204" pitchFamily="34" charset="0"/>
              </a:rPr>
              <a:t>We must tell others of Jesus and the Great Price That Was Paid For Our Redemption.</a:t>
            </a:r>
            <a:r>
              <a:rPr lang="en-US" altLang="en-US" sz="2800" smtClean="0">
                <a:latin typeface="Arial" panose="020B0604020202020204" pitchFamily="34" charset="0"/>
              </a:rPr>
              <a:t>  </a:t>
            </a:r>
          </a:p>
          <a:p>
            <a:pPr eaLnBrk="1" hangingPunct="1"/>
            <a:r>
              <a:rPr lang="en-US" altLang="en-US" sz="2800" smtClean="0">
                <a:latin typeface="Arial" panose="020B0604020202020204" pitchFamily="34" charset="0"/>
              </a:rPr>
              <a:t>“Jesus’ Disciples purposefully spread God’s message to their community and beyond—and taught new believers to pass the mantle of faith and truth from generation to generation to today.  </a:t>
            </a:r>
            <a:r>
              <a:rPr lang="en-US" altLang="en-US" sz="2800" b="1" i="1" smtClean="0">
                <a:latin typeface="Arial" panose="020B0604020202020204" pitchFamily="34" charset="0"/>
              </a:rPr>
              <a:t>Now, it is our turn to ensure that the truth lives on in the next generation.”</a:t>
            </a:r>
          </a:p>
          <a:p>
            <a:pPr eaLnBrk="1" hangingPunct="1">
              <a:buFont typeface="Wingdings" panose="05000000000000000000" pitchFamily="2" charset="2"/>
              <a:buNone/>
            </a:pPr>
            <a:r>
              <a:rPr lang="en-US" altLang="en-US" sz="2800" smtClean="0">
                <a:latin typeface="Arial" panose="020B0604020202020204" pitchFamily="34" charset="0"/>
              </a:rPr>
              <a:t>	   Clancy Hayes, Author &amp; Teacher of God’s Word</a:t>
            </a:r>
          </a:p>
        </p:txBody>
      </p:sp>
      <p:pic>
        <p:nvPicPr>
          <p:cNvPr id="10244" name="Picture 4" descr="MCj0429981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152400"/>
            <a:ext cx="1793875"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09600" y="609600"/>
            <a:ext cx="8001000" cy="1216025"/>
          </a:xfrm>
        </p:spPr>
        <p:txBody>
          <a:bodyPr/>
          <a:lstStyle/>
          <a:p>
            <a:pPr algn="ctr" eaLnBrk="1" hangingPunct="1"/>
            <a:r>
              <a:rPr lang="en-US" altLang="en-US" sz="3600" b="1" smtClean="0">
                <a:latin typeface="Alba Super" pitchFamily="2" charset="0"/>
              </a:rPr>
              <a:t/>
            </a:r>
            <a:br>
              <a:rPr lang="en-US" altLang="en-US" sz="3600" b="1" smtClean="0">
                <a:latin typeface="Alba Super" pitchFamily="2" charset="0"/>
              </a:rPr>
            </a:br>
            <a:r>
              <a:rPr lang="en-US" altLang="en-US" sz="4000" b="1" smtClean="0">
                <a:latin typeface="Alba Super" pitchFamily="2" charset="0"/>
              </a:rPr>
              <a:t>Suggested Objective and Goal of Your Church</a:t>
            </a:r>
            <a:r>
              <a:rPr lang="en-US" altLang="en-US" sz="3600" b="1" smtClean="0">
                <a:latin typeface="Alba Super" pitchFamily="2" charset="0"/>
              </a:rPr>
              <a:t/>
            </a:r>
            <a:br>
              <a:rPr lang="en-US" altLang="en-US" sz="3600" b="1" smtClean="0">
                <a:latin typeface="Alba Super" pitchFamily="2" charset="0"/>
              </a:rPr>
            </a:br>
            <a:r>
              <a:rPr lang="en-US" altLang="en-US" sz="3600" b="1" smtClean="0">
                <a:latin typeface="Alba Super" pitchFamily="2" charset="0"/>
              </a:rPr>
              <a:t>Reach, Teach, Win and Develop to Show Ourselves Approved by God</a:t>
            </a:r>
          </a:p>
        </p:txBody>
      </p:sp>
      <p:sp>
        <p:nvSpPr>
          <p:cNvPr id="11267" name="Rectangle 3"/>
          <p:cNvSpPr>
            <a:spLocks noGrp="1" noChangeArrowheads="1"/>
          </p:cNvSpPr>
          <p:nvPr>
            <p:ph type="body" idx="1"/>
          </p:nvPr>
        </p:nvSpPr>
        <p:spPr>
          <a:xfrm>
            <a:off x="609600" y="1981200"/>
            <a:ext cx="7967663" cy="4419600"/>
          </a:xfrm>
        </p:spPr>
        <p:txBody>
          <a:bodyPr/>
          <a:lstStyle/>
          <a:p>
            <a:pPr eaLnBrk="1" hangingPunct="1">
              <a:lnSpc>
                <a:spcPct val="90000"/>
              </a:lnSpc>
              <a:buFont typeface="Wingdings" panose="05000000000000000000" pitchFamily="2" charset="2"/>
              <a:buNone/>
            </a:pPr>
            <a:r>
              <a:rPr lang="en-US" altLang="en-US" sz="2400" b="1" smtClean="0">
                <a:latin typeface="Arial" panose="020B0604020202020204" pitchFamily="34" charset="0"/>
              </a:rPr>
              <a:t>The Apostle Paul Had a Goal</a:t>
            </a:r>
            <a:r>
              <a:rPr lang="en-US" altLang="en-US" sz="2400" smtClean="0">
                <a:latin typeface="Arial" panose="020B0604020202020204" pitchFamily="34" charset="0"/>
              </a:rPr>
              <a:t>… “I press on toward the goal to win the prize for which God has called me…” (Philippians 3:14).</a:t>
            </a:r>
          </a:p>
          <a:p>
            <a:pPr eaLnBrk="1" hangingPunct="1">
              <a:lnSpc>
                <a:spcPct val="90000"/>
              </a:lnSpc>
              <a:buFont typeface="Wingdings" panose="05000000000000000000" pitchFamily="2" charset="2"/>
              <a:buNone/>
            </a:pPr>
            <a:r>
              <a:rPr lang="en-US" altLang="en-US" sz="2800" b="1" smtClean="0">
                <a:latin typeface="Arial" panose="020B0604020202020204" pitchFamily="34" charset="0"/>
              </a:rPr>
              <a:t>The Church’s Objective/Goals:</a:t>
            </a:r>
          </a:p>
          <a:p>
            <a:pPr eaLnBrk="1" hangingPunct="1">
              <a:lnSpc>
                <a:spcPct val="90000"/>
              </a:lnSpc>
            </a:pPr>
            <a:r>
              <a:rPr lang="en-US" altLang="en-US" sz="2400" smtClean="0">
                <a:latin typeface="Arial" panose="020B0604020202020204" pitchFamily="34" charset="0"/>
              </a:rPr>
              <a:t>Trained and Committed Teachers</a:t>
            </a:r>
          </a:p>
          <a:p>
            <a:pPr eaLnBrk="1" hangingPunct="1">
              <a:lnSpc>
                <a:spcPct val="90000"/>
              </a:lnSpc>
            </a:pPr>
            <a:r>
              <a:rPr lang="en-US" altLang="en-US" sz="2400" smtClean="0">
                <a:latin typeface="Arial" panose="020B0604020202020204" pitchFamily="34" charset="0"/>
              </a:rPr>
              <a:t>Increased Attendance in Sunday School and Bible Study </a:t>
            </a:r>
          </a:p>
          <a:p>
            <a:pPr eaLnBrk="1" hangingPunct="1">
              <a:lnSpc>
                <a:spcPct val="90000"/>
              </a:lnSpc>
            </a:pPr>
            <a:r>
              <a:rPr lang="en-US" altLang="en-US" sz="2400" smtClean="0">
                <a:latin typeface="Arial" panose="020B0604020202020204" pitchFamily="34" charset="0"/>
              </a:rPr>
              <a:t>Church Members Committed to the Study of God’s Word and Who Are Working Toward “The Prize of the High Calling of God.”</a:t>
            </a:r>
          </a:p>
        </p:txBody>
      </p:sp>
    </p:spTree>
  </p:cSld>
  <p:clrMapOvr>
    <a:masterClrMapping/>
  </p:clrMapOvr>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anose="020B060403050404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anose="020B0604030504040204" pitchFamily="34" charset="0"/>
            <a:cs typeface="Arial" panose="020B0604020202020204"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Profile</Template>
  <TotalTime>632</TotalTime>
  <Words>397</Words>
  <Application>Microsoft Office PowerPoint</Application>
  <PresentationFormat>On-screen Show (4:3)</PresentationFormat>
  <Paragraphs>59</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Verdana</vt:lpstr>
      <vt:lpstr>Arial</vt:lpstr>
      <vt:lpstr>Wingdings</vt:lpstr>
      <vt:lpstr>Calibri</vt:lpstr>
      <vt:lpstr>Bookman Old Style</vt:lpstr>
      <vt:lpstr>Alba Super</vt:lpstr>
      <vt:lpstr>Profile</vt:lpstr>
      <vt:lpstr>The Importance of Teaching God’s Word Sunday School and Equip Classes</vt:lpstr>
      <vt:lpstr>  Sunday School and Bible Study Teachers &amp; Teaching Tools  </vt:lpstr>
      <vt:lpstr>Sunday School/Bible Study Required</vt:lpstr>
      <vt:lpstr>Committed Teachers of God’s Word</vt:lpstr>
      <vt:lpstr>Bible/SS Teacher’s Role A Very Important Role In the Church</vt:lpstr>
      <vt:lpstr>Adult  Bible Study Materials Available</vt:lpstr>
      <vt:lpstr>Suggested Bible Study Groups Sunday Mornings</vt:lpstr>
      <vt:lpstr>The Challenge</vt:lpstr>
      <vt:lpstr> Suggested Objective and Goal of Your Church Reach, Teach, Win and Develop to Show Ourselves Approved by God</vt:lpstr>
    </vt:vector>
  </TitlesOfParts>
  <Company>Tyndale Bible Seminary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Harvest Assembly of God Ft. Worth, Texas  Sunday School and Bible Study Materials Fall-2007</dc:title>
  <dc:creator>gerald cumby</dc:creator>
  <cp:lastModifiedBy>Carl Brown</cp:lastModifiedBy>
  <cp:revision>22</cp:revision>
  <dcterms:created xsi:type="dcterms:W3CDTF">2007-06-29T03:02:10Z</dcterms:created>
  <dcterms:modified xsi:type="dcterms:W3CDTF">2017-03-08T21:51:42Z</dcterms:modified>
</cp:coreProperties>
</file>